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334" r:id="rId5"/>
    <p:sldId id="352" r:id="rId6"/>
    <p:sldId id="350" r:id="rId7"/>
    <p:sldId id="357" r:id="rId8"/>
    <p:sldId id="316" r:id="rId9"/>
    <p:sldId id="351" r:id="rId10"/>
    <p:sldId id="358" r:id="rId11"/>
    <p:sldId id="353" r:id="rId12"/>
    <p:sldId id="359" r:id="rId13"/>
    <p:sldId id="3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117" d="100"/>
          <a:sy n="117" d="100"/>
        </p:scale>
        <p:origin x="354" y="9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7042-F061-F4B4-364B-86C7C2D4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E0EF5-FDF2-9C8A-9E40-E0D7F10DC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FEB32-BA59-CB3E-3C83-5AF3F2EF9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62E1E-1E15-B7A2-AD6C-A32A6D588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7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1165-80FB-F02F-783D-178D28F4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7A6CE-C322-2DAE-273B-A90A36343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4BF64-3F2D-4483-4C68-23B560743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6B91-F60A-805D-C6FA-8D7C9B4D5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5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4E3F-BDE9-83F8-C13C-1BA1B371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93CC2-23FA-E716-0165-25843492D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738B8-0AC9-0AEE-CD78-0F0448B17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F8535-E37B-298B-5DF4-BD34C1216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3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8F50A-AF7B-EB75-D74D-C257FADAE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DBCF6-4DA0-2B33-D821-16532709A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A01B5-C2AF-760D-BFDE-151C4415F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9C605-217B-3D00-0574-136DC0E1A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C715-DEE6-900B-6933-8439F9E6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EB5BF7B-E932-E3E0-2B70-54A9AEBC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28" y="623701"/>
            <a:ext cx="5157672" cy="5862823"/>
          </a:xfrm>
          <a:prstGeom prst="rect">
            <a:avLst/>
          </a:prstGeom>
        </p:spPr>
      </p:pic>
      <p:pic>
        <p:nvPicPr>
          <p:cNvPr id="5" name="Picture 4" descr="A group of colorful letters on a black background&#10;&#10;Description automatically generated">
            <a:extLst>
              <a:ext uri="{FF2B5EF4-FFF2-40B4-BE49-F238E27FC236}">
                <a16:creationId xmlns:a16="http://schemas.microsoft.com/office/drawing/2014/main" id="{C8D21403-7385-5588-0B20-5E3169CA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425450"/>
            <a:ext cx="4505325" cy="3003550"/>
          </a:xfrm>
          <a:prstGeom prst="rect">
            <a:avLst/>
          </a:prstGeom>
        </p:spPr>
      </p:pic>
      <p:pic>
        <p:nvPicPr>
          <p:cNvPr id="8" name="Picture 7" descr="A group of drinks in a glass&#10;&#10;Description automatically generated">
            <a:extLst>
              <a:ext uri="{FF2B5EF4-FFF2-40B4-BE49-F238E27FC236}">
                <a16:creationId xmlns:a16="http://schemas.microsoft.com/office/drawing/2014/main" id="{8D90C690-FECD-133C-FFEC-15B60FF0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05238"/>
            <a:ext cx="2471737" cy="2471737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EFC4D62-CBC3-9987-4205-0DFA1FF7F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384" y="3871911"/>
            <a:ext cx="2614613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056A-C0D3-6D22-753A-27438F63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BD81-C97F-8B75-5DB8-1551A8CE7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39196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E8902-C941-7CE5-CE01-CEF04A8A5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xel art of buildings and a road&#10;&#10;Description automatically generated">
            <a:extLst>
              <a:ext uri="{FF2B5EF4-FFF2-40B4-BE49-F238E27FC236}">
                <a16:creationId xmlns:a16="http://schemas.microsoft.com/office/drawing/2014/main" id="{3BF5DE83-0598-98C5-502E-7542B1EA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7" y="-1578"/>
            <a:ext cx="6048375" cy="3572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8DB44-1A30-7909-AFBA-4C46EED93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57" y="3572817"/>
            <a:ext cx="6035041" cy="328676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1E172-48EA-C38F-F8BC-4BF03C352C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98" y="-1578"/>
            <a:ext cx="5388402" cy="357281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F67E5-37D6-243B-C02D-E6DEA4F4E5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5" y="3572816"/>
            <a:ext cx="5925185" cy="3285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495709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parking lot and parking lot&#10;&#10;Description automatically generated">
            <a:extLst>
              <a:ext uri="{FF2B5EF4-FFF2-40B4-BE49-F238E27FC236}">
                <a16:creationId xmlns:a16="http://schemas.microsoft.com/office/drawing/2014/main" id="{E861DC81-A05E-EA31-3E03-749FBB5D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265421" cy="3514725"/>
          </a:xfrm>
          <a:prstGeom prst="rect">
            <a:avLst/>
          </a:prstGeom>
        </p:spPr>
      </p:pic>
      <p:pic>
        <p:nvPicPr>
          <p:cNvPr id="6" name="Picture 5" descr="A building with a parking lot and cars&#10;&#10;Description automatically generated">
            <a:extLst>
              <a:ext uri="{FF2B5EF4-FFF2-40B4-BE49-F238E27FC236}">
                <a16:creationId xmlns:a16="http://schemas.microsoft.com/office/drawing/2014/main" id="{1D9AB58E-66CA-8FFA-EBBF-686B0BB9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4" y="3038475"/>
            <a:ext cx="7753763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>
            <a:extLst>
              <a:ext uri="{FF2B5EF4-FFF2-40B4-BE49-F238E27FC236}">
                <a16:creationId xmlns:a16="http://schemas.microsoft.com/office/drawing/2014/main" id="{F339FAE5-CD5F-720F-31A3-F0E76863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5" y="-19049"/>
            <a:ext cx="5557413" cy="3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66572DD-896B-C43F-5F3E-DA8B4869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46" y="0"/>
            <a:ext cx="5848353" cy="3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0D785A0-204C-2837-9750-FEAE07C8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5" y="3515868"/>
            <a:ext cx="5557411" cy="33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8CD43EF4-7A7A-FC38-F801-E53206C1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46" y="3534918"/>
            <a:ext cx="5848354" cy="332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59444-7110-4236-B389-2AA3E1F1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651F7-8A55-56EC-9C7D-2C57ABB0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0"/>
            <a:ext cx="5524150" cy="350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E5D86D-DFBF-3545-945B-A3587C5A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60" y="3566766"/>
            <a:ext cx="5900812" cy="3291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8198B-B502-2EA4-B717-DBFD68509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75" y="1"/>
            <a:ext cx="5918893" cy="3566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20AA7-771D-44BE-99C7-0BF53AB74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24" y="3506165"/>
            <a:ext cx="5559735" cy="3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56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BEF19D-2BD9-A1AF-B355-3F6559A0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98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2CD38-4853-F712-59C8-6A6C3A5E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7F41-2B97-1C51-1CF8-194938DBD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42601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402CF0-ACDC-43C3-AE50-112054BF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B4217F-21B0-DC9D-5BC2-23947950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9000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6A7031-C154-9672-36B7-F6192C08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0"/>
            <a:ext cx="609600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9C9F50E-38D5-8628-7CF8-0C0B4018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8"/>
            <a:ext cx="6095996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1037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{F86D0330-C5E9-41D4-8E0B-44D3CA566405}tf89338750_win32</Template>
  <TotalTime>43</TotalTime>
  <Words>10</Words>
  <Application>Microsoft Office PowerPoint</Application>
  <PresentationFormat>Widescreen</PresentationFormat>
  <Paragraphs>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GradientVTI</vt:lpstr>
      <vt:lpstr>Sprint 1</vt:lpstr>
      <vt:lpstr>Intersections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Dungeons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antony pinto</dc:creator>
  <cp:lastModifiedBy>Evethalie St Louis</cp:lastModifiedBy>
  <cp:revision>7</cp:revision>
  <dcterms:created xsi:type="dcterms:W3CDTF">2025-01-13T17:32:20Z</dcterms:created>
  <dcterms:modified xsi:type="dcterms:W3CDTF">2025-01-24T14:29:51Z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